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2" r:id="rId5"/>
    <p:sldId id="320" r:id="rId6"/>
    <p:sldId id="349" r:id="rId7"/>
    <p:sldId id="341" r:id="rId8"/>
    <p:sldId id="351" r:id="rId9"/>
    <p:sldId id="350" r:id="rId10"/>
    <p:sldId id="352" r:id="rId11"/>
  </p:sldIdLst>
  <p:sldSz cx="12192000" cy="6858000"/>
  <p:notesSz cx="717232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B4C"/>
    <a:srgbClr val="CED5F2"/>
    <a:srgbClr val="8198CE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90" d="100"/>
          <a:sy n="90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Fallow Deer stag head silhouette | Kalahari Gemsbok | Flickr">
            <a:extLst>
              <a:ext uri="{FF2B5EF4-FFF2-40B4-BE49-F238E27FC236}">
                <a16:creationId xmlns:a16="http://schemas.microsoft.com/office/drawing/2014/main" id="{3A4CC3BF-795E-8821-7476-B39426EE9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511" y="-44244"/>
            <a:ext cx="7094978" cy="709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08323" y="4346685"/>
            <a:ext cx="8639688" cy="167617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John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fosholt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May 16, 2023</a:t>
            </a: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493D55A8-0566-4276-922B-9513E34BD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76" y="835138"/>
            <a:ext cx="5022885" cy="83827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C4C2F-44E4-41F0-821A-45302125AC3F}"/>
              </a:ext>
            </a:extLst>
          </p:cNvPr>
          <p:cNvCxnSpPr>
            <a:cxnSpLocks/>
          </p:cNvCxnSpPr>
          <p:nvPr/>
        </p:nvCxnSpPr>
        <p:spPr>
          <a:xfrm>
            <a:off x="3908323" y="4572000"/>
            <a:ext cx="7742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1B0A4D1-F50D-E69D-899C-843C85E4B046}"/>
              </a:ext>
            </a:extLst>
          </p:cNvPr>
          <p:cNvSpPr txBox="1">
            <a:spLocks/>
          </p:cNvSpPr>
          <p:nvPr/>
        </p:nvSpPr>
        <p:spPr>
          <a:xfrm>
            <a:off x="2467897" y="2590911"/>
            <a:ext cx="8639688" cy="167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Weed warriors</a:t>
            </a:r>
          </a:p>
        </p:txBody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17F6D7-54BF-438C-95BC-9A7EAB27529D}"/>
              </a:ext>
            </a:extLst>
          </p:cNvPr>
          <p:cNvSpPr/>
          <p:nvPr/>
        </p:nvSpPr>
        <p:spPr>
          <a:xfrm>
            <a:off x="110359" y="181881"/>
            <a:ext cx="3122341" cy="64942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91293104-9DD5-47CE-AEB2-8E2E976EF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464" y="6155844"/>
            <a:ext cx="3122341" cy="5202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E65C573-184E-4B20-AA7E-A4A8D130DC8F}"/>
              </a:ext>
            </a:extLst>
          </p:cNvPr>
          <p:cNvSpPr txBox="1">
            <a:spLocks/>
          </p:cNvSpPr>
          <p:nvPr/>
        </p:nvSpPr>
        <p:spPr>
          <a:xfrm>
            <a:off x="268015" y="294946"/>
            <a:ext cx="2836692" cy="2597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Weed </a:t>
            </a:r>
          </a:p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Warriors - </a:t>
            </a:r>
          </a:p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Dawn </a:t>
            </a:r>
          </a:p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Hendry </a:t>
            </a:r>
          </a:p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and </a:t>
            </a:r>
          </a:p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volunteers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76AB6BC-4721-0333-7626-78137DF0FC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595340"/>
              </p:ext>
            </p:extLst>
          </p:nvPr>
        </p:nvGraphicFramePr>
        <p:xfrm>
          <a:off x="3767064" y="181881"/>
          <a:ext cx="4859404" cy="64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105048" imgH="5486400" progId="AcroExch.Document.DC">
                  <p:embed/>
                </p:oleObj>
              </mc:Choice>
              <mc:Fallback>
                <p:oleObj name="Acrobat Document" r:id="rId4" imgW="4105048" imgH="5486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7064" y="181881"/>
                        <a:ext cx="4859404" cy="649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30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17F6D7-54BF-438C-95BC-9A7EAB27529D}"/>
              </a:ext>
            </a:extLst>
          </p:cNvPr>
          <p:cNvSpPr/>
          <p:nvPr/>
        </p:nvSpPr>
        <p:spPr>
          <a:xfrm>
            <a:off x="189185" y="181881"/>
            <a:ext cx="3122341" cy="64942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91293104-9DD5-47CE-AEB2-8E2E976EF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464" y="6155844"/>
            <a:ext cx="3122341" cy="5202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E65C573-184E-4B20-AA7E-A4A8D130DC8F}"/>
              </a:ext>
            </a:extLst>
          </p:cNvPr>
          <p:cNvSpPr txBox="1">
            <a:spLocks/>
          </p:cNvSpPr>
          <p:nvPr/>
        </p:nvSpPr>
        <p:spPr>
          <a:xfrm>
            <a:off x="268012" y="273681"/>
            <a:ext cx="2964685" cy="258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Weed </a:t>
            </a:r>
          </a:p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Warriors - </a:t>
            </a:r>
          </a:p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Target Weeds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9494C2-C1C4-D845-543B-3051C71C9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389" y="181881"/>
            <a:ext cx="3437501" cy="5032966"/>
          </a:xfrm>
          <a:prstGeom prst="rect">
            <a:avLst/>
          </a:prstGeom>
        </p:spPr>
      </p:pic>
      <p:pic>
        <p:nvPicPr>
          <p:cNvPr id="5" name="Picture 4" descr="A purple flower on a plant&#10;&#10;Description automatically generated with low confidence">
            <a:extLst>
              <a:ext uri="{FF2B5EF4-FFF2-40B4-BE49-F238E27FC236}">
                <a16:creationId xmlns:a16="http://schemas.microsoft.com/office/drawing/2014/main" id="{9D93AF12-261F-70EC-958F-EA32C51F5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753" y="181881"/>
            <a:ext cx="3909986" cy="50329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5EA1DD-4560-429E-D399-C061DA1EAEE8}"/>
              </a:ext>
            </a:extLst>
          </p:cNvPr>
          <p:cNvSpPr txBox="1">
            <a:spLocks/>
          </p:cNvSpPr>
          <p:nvPr/>
        </p:nvSpPr>
        <p:spPr>
          <a:xfrm>
            <a:off x="3484361" y="5214847"/>
            <a:ext cx="2576134" cy="593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Common mullein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C587F6-E6F6-CF3A-6F7F-65B428A14FAB}"/>
              </a:ext>
            </a:extLst>
          </p:cNvPr>
          <p:cNvSpPr txBox="1">
            <a:spLocks/>
          </p:cNvSpPr>
          <p:nvPr/>
        </p:nvSpPr>
        <p:spPr>
          <a:xfrm>
            <a:off x="7188753" y="5214847"/>
            <a:ext cx="2576134" cy="593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Scotch Thistle</a:t>
            </a:r>
          </a:p>
        </p:txBody>
      </p:sp>
    </p:spTree>
    <p:extLst>
      <p:ext uri="{BB962C8B-B14F-4D97-AF65-F5344CB8AC3E}">
        <p14:creationId xmlns:p14="http://schemas.microsoft.com/office/powerpoint/2010/main" val="386733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4D792CA-01B3-0414-2F56-8133CA104F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717546"/>
              </p:ext>
            </p:extLst>
          </p:nvPr>
        </p:nvGraphicFramePr>
        <p:xfrm>
          <a:off x="2073349" y="1529255"/>
          <a:ext cx="7513275" cy="532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647" imgH="5829300" progId="AcroExch.Document.DC">
                  <p:embed/>
                </p:oleObj>
              </mc:Choice>
              <mc:Fallback>
                <p:oleObj name="Acrobat Document" r:id="rId2" imgW="7543647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73349" y="1529255"/>
                        <a:ext cx="7513275" cy="5328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917F6D7-54BF-438C-95BC-9A7EAB27529D}"/>
              </a:ext>
            </a:extLst>
          </p:cNvPr>
          <p:cNvSpPr/>
          <p:nvPr/>
        </p:nvSpPr>
        <p:spPr>
          <a:xfrm>
            <a:off x="110359" y="181881"/>
            <a:ext cx="11950262" cy="14577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0A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65C573-184E-4B20-AA7E-A4A8D130DC8F}"/>
              </a:ext>
            </a:extLst>
          </p:cNvPr>
          <p:cNvSpPr txBox="1">
            <a:spLocks/>
          </p:cNvSpPr>
          <p:nvPr/>
        </p:nvSpPr>
        <p:spPr>
          <a:xfrm>
            <a:off x="268014" y="294947"/>
            <a:ext cx="11663791" cy="123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Weed warriors - </a:t>
            </a:r>
          </a:p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2022 Weed count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161356-7760-424C-A0D0-E0F7BF7596A9}"/>
              </a:ext>
            </a:extLst>
          </p:cNvPr>
          <p:cNvSpPr txBox="1">
            <a:spLocks/>
          </p:cNvSpPr>
          <p:nvPr/>
        </p:nvSpPr>
        <p:spPr>
          <a:xfrm>
            <a:off x="110359" y="1752679"/>
            <a:ext cx="11971282" cy="4403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Picture 5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91293104-9DD5-47CE-AEB2-8E2E976EF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464" y="6155844"/>
            <a:ext cx="3122341" cy="52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8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17F6D7-54BF-438C-95BC-9A7EAB27529D}"/>
              </a:ext>
            </a:extLst>
          </p:cNvPr>
          <p:cNvSpPr/>
          <p:nvPr/>
        </p:nvSpPr>
        <p:spPr>
          <a:xfrm>
            <a:off x="110359" y="181881"/>
            <a:ext cx="11950262" cy="14577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0A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65C573-184E-4B20-AA7E-A4A8D130DC8F}"/>
              </a:ext>
            </a:extLst>
          </p:cNvPr>
          <p:cNvSpPr txBox="1">
            <a:spLocks/>
          </p:cNvSpPr>
          <p:nvPr/>
        </p:nvSpPr>
        <p:spPr>
          <a:xfrm>
            <a:off x="268014" y="294947"/>
            <a:ext cx="11663791" cy="123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Weed warriors - </a:t>
            </a:r>
          </a:p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Training day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161356-7760-424C-A0D0-E0F7BF7596A9}"/>
              </a:ext>
            </a:extLst>
          </p:cNvPr>
          <p:cNvSpPr txBox="1">
            <a:spLocks/>
          </p:cNvSpPr>
          <p:nvPr/>
        </p:nvSpPr>
        <p:spPr>
          <a:xfrm>
            <a:off x="110359" y="1752679"/>
            <a:ext cx="11971282" cy="4403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Picture 5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91293104-9DD5-47CE-AEB2-8E2E976EF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464" y="6155844"/>
            <a:ext cx="3122341" cy="520275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9007A66-AEE2-7BC2-C9B8-D0E227BC3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811971"/>
              </p:ext>
            </p:extLst>
          </p:nvPr>
        </p:nvGraphicFramePr>
        <p:xfrm>
          <a:off x="110359" y="1752679"/>
          <a:ext cx="6664178" cy="485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086006" imgH="3705069" progId="AcroExch.Document.DC">
                  <p:embed/>
                </p:oleObj>
              </mc:Choice>
              <mc:Fallback>
                <p:oleObj name="Acrobat Document" r:id="rId3" imgW="5086006" imgH="370506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359" y="1752679"/>
                        <a:ext cx="6664178" cy="4854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01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17F6D7-54BF-438C-95BC-9A7EAB27529D}"/>
              </a:ext>
            </a:extLst>
          </p:cNvPr>
          <p:cNvSpPr/>
          <p:nvPr/>
        </p:nvSpPr>
        <p:spPr>
          <a:xfrm>
            <a:off x="189185" y="181881"/>
            <a:ext cx="3122341" cy="64942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91293104-9DD5-47CE-AEB2-8E2E976EF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464" y="6155844"/>
            <a:ext cx="3122341" cy="5202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E65C573-184E-4B20-AA7E-A4A8D130DC8F}"/>
              </a:ext>
            </a:extLst>
          </p:cNvPr>
          <p:cNvSpPr txBox="1">
            <a:spLocks/>
          </p:cNvSpPr>
          <p:nvPr/>
        </p:nvSpPr>
        <p:spPr>
          <a:xfrm>
            <a:off x="268012" y="273681"/>
            <a:ext cx="2964685" cy="258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Weed </a:t>
            </a:r>
          </a:p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Warriors - </a:t>
            </a:r>
          </a:p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Training </a:t>
            </a:r>
          </a:p>
          <a:p>
            <a:r>
              <a:rPr lang="en-US" sz="4000" dirty="0">
                <a:solidFill>
                  <a:srgbClr val="FF9933"/>
                </a:solidFill>
                <a:latin typeface="Baskerville Old Face" panose="02020602080505020303" pitchFamily="18" charset="0"/>
              </a:rPr>
              <a:t>day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5EA1DD-4560-429E-D399-C061DA1EAEE8}"/>
              </a:ext>
            </a:extLst>
          </p:cNvPr>
          <p:cNvSpPr txBox="1">
            <a:spLocks/>
          </p:cNvSpPr>
          <p:nvPr/>
        </p:nvSpPr>
        <p:spPr>
          <a:xfrm>
            <a:off x="3507964" y="4869712"/>
            <a:ext cx="2576134" cy="593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Nick </a:t>
            </a:r>
            <a:r>
              <a:rPr lang="en-US" sz="18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decarolis</a:t>
            </a:r>
            <a:endParaRPr lang="en-US" sz="18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C587F6-E6F6-CF3A-6F7F-65B428A14FAB}"/>
              </a:ext>
            </a:extLst>
          </p:cNvPr>
          <p:cNvSpPr txBox="1">
            <a:spLocks/>
          </p:cNvSpPr>
          <p:nvPr/>
        </p:nvSpPr>
        <p:spPr>
          <a:xfrm>
            <a:off x="7507365" y="3997841"/>
            <a:ext cx="3981801" cy="87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Erlinda </a:t>
            </a:r>
            <a:r>
              <a:rPr lang="en-US" sz="18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stafford</a:t>
            </a:r>
            <a:r>
              <a:rPr lang="en-US" sz="1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Trail club coordinator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16FC97C-0105-BDF8-D53C-20C51DC428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560589"/>
              </p:ext>
            </p:extLst>
          </p:nvPr>
        </p:nvGraphicFramePr>
        <p:xfrm>
          <a:off x="3590925" y="181881"/>
          <a:ext cx="3702401" cy="4687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2504870" imgH="3171825" progId="AcroExch.Document.DC">
                  <p:embed/>
                </p:oleObj>
              </mc:Choice>
              <mc:Fallback>
                <p:oleObj name="Acrobat Document" r:id="rId4" imgW="2504870" imgH="31718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0925" y="181881"/>
                        <a:ext cx="3702401" cy="4687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0185C8-F219-0502-B62E-B5FD29B22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83074"/>
              </p:ext>
            </p:extLst>
          </p:nvPr>
        </p:nvGraphicFramePr>
        <p:xfrm>
          <a:off x="7507366" y="181880"/>
          <a:ext cx="4540074" cy="381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3762203" imgH="3162028" progId="AcroExch.Document.DC">
                  <p:embed/>
                </p:oleObj>
              </mc:Choice>
              <mc:Fallback>
                <p:oleObj name="Acrobat Document" r:id="rId6" imgW="3762203" imgH="316202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07366" y="181880"/>
                        <a:ext cx="4540074" cy="3815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30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Fallow Deer stag head silhouette | Kalahari Gemsbok | Flickr">
            <a:extLst>
              <a:ext uri="{FF2B5EF4-FFF2-40B4-BE49-F238E27FC236}">
                <a16:creationId xmlns:a16="http://schemas.microsoft.com/office/drawing/2014/main" id="{3A4CC3BF-795E-8821-7476-B39426EE9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511" y="-44244"/>
            <a:ext cx="7094978" cy="709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08323" y="4346685"/>
            <a:ext cx="8639688" cy="167617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Weed warriors</a:t>
            </a: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493D55A8-0566-4276-922B-9513E34BD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76" y="835138"/>
            <a:ext cx="5022885" cy="83827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C4C2F-44E4-41F0-821A-45302125AC3F}"/>
              </a:ext>
            </a:extLst>
          </p:cNvPr>
          <p:cNvCxnSpPr>
            <a:cxnSpLocks/>
          </p:cNvCxnSpPr>
          <p:nvPr/>
        </p:nvCxnSpPr>
        <p:spPr>
          <a:xfrm>
            <a:off x="3908323" y="4572000"/>
            <a:ext cx="7742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1B0A4D1-F50D-E69D-899C-843C85E4B046}"/>
              </a:ext>
            </a:extLst>
          </p:cNvPr>
          <p:cNvSpPr txBox="1">
            <a:spLocks/>
          </p:cNvSpPr>
          <p:nvPr/>
        </p:nvSpPr>
        <p:spPr>
          <a:xfrm>
            <a:off x="212650" y="2590911"/>
            <a:ext cx="11791507" cy="167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000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Thank you to our volunteers!!</a:t>
            </a:r>
          </a:p>
        </p:txBody>
      </p:sp>
    </p:spTree>
    <p:extLst>
      <p:ext uri="{BB962C8B-B14F-4D97-AF65-F5344CB8AC3E}">
        <p14:creationId xmlns:p14="http://schemas.microsoft.com/office/powerpoint/2010/main" val="3440421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3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4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5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2006/documentManagement/types"/>
    <ds:schemaRef ds:uri="http://purl.org/dc/elements/1.1/"/>
    <ds:schemaRef ds:uri="http://purl.org/dc/dcmitype/"/>
    <ds:schemaRef ds:uri="16c05727-aa75-4e4a-9b5f-8a80a1165891"/>
    <ds:schemaRef ds:uri="http://purl.org/dc/terms/"/>
    <ds:schemaRef ds:uri="http://schemas.microsoft.com/office/infopath/2007/PartnerControls"/>
    <ds:schemaRef ds:uri="http://www.w3.org/XML/1998/namespace"/>
    <ds:schemaRef ds:uri="71af3243-3dd4-4a8d-8c0d-dd76da1f02a5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{E4CACB79-BD2D-45CB-884E-DE6B85FD069D}tf11964407_win32</Template>
  <TotalTime>35270</TotalTime>
  <Words>57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Baskerville Old Face</vt:lpstr>
      <vt:lpstr>Franklin Gothic Book</vt:lpstr>
      <vt:lpstr>Franklin Gothic Demi</vt:lpstr>
      <vt:lpstr>Wingdings</vt:lpstr>
      <vt:lpstr>Wingdings 2</vt:lpstr>
      <vt:lpstr>DividendVTI</vt:lpstr>
      <vt:lpstr>Adobe Acrobat Document</vt:lpstr>
      <vt:lpstr>John fosholt May 16,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Weed warriors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TRUE COLORADO EXPERIENCE</dc:title>
  <dc:creator>Brian Yowell</dc:creator>
  <cp:lastModifiedBy>Brian Yowell</cp:lastModifiedBy>
  <cp:revision>57</cp:revision>
  <cp:lastPrinted>2022-01-05T22:59:27Z</cp:lastPrinted>
  <dcterms:created xsi:type="dcterms:W3CDTF">2022-01-05T18:03:05Z</dcterms:created>
  <dcterms:modified xsi:type="dcterms:W3CDTF">2023-05-10T17:33:43Z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